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546" y="-3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144000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9" name="Содержимое 8" descr="758a05c9-a0fb-4615-8f88-b08d168d2d5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93281" y="8748713"/>
            <a:ext cx="71437" cy="71437"/>
          </a:xfr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5400" dirty="0" smtClean="0"/>
          </a:p>
          <a:p>
            <a:pPr algn="ctr"/>
            <a:endParaRPr lang="ru-RU" sz="5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700808" y="16916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1" name="Рисунок 30" descr="pattern-png-3076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6858000" cy="3048000"/>
          </a:xfrm>
          <a:prstGeom prst="rect">
            <a:avLst/>
          </a:prstGeom>
        </p:spPr>
      </p:pic>
      <p:pic>
        <p:nvPicPr>
          <p:cNvPr id="36" name="Рисунок 35" descr="758a05c9-a0fb-4615-8f88-b08d168d2d5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40" name="Рисунок 39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41" name="Рисунок 40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6858000" cy="3995936"/>
          </a:xfrm>
          <a:prstGeom prst="rect">
            <a:avLst/>
          </a:prstGeom>
        </p:spPr>
      </p:pic>
      <p:pic>
        <p:nvPicPr>
          <p:cNvPr id="42" name="Рисунок 41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411760" y="0"/>
            <a:ext cx="13609512" cy="10908704"/>
          </a:xfrm>
          <a:prstGeom prst="rect">
            <a:avLst/>
          </a:prstGeom>
        </p:spPr>
      </p:pic>
      <p:pic>
        <p:nvPicPr>
          <p:cNvPr id="43" name="Рисунок 42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771800" y="0"/>
            <a:ext cx="14401600" cy="9144000"/>
          </a:xfrm>
          <a:prstGeom prst="rect">
            <a:avLst/>
          </a:prstGeom>
        </p:spPr>
      </p:pic>
      <p:pic>
        <p:nvPicPr>
          <p:cNvPr id="45" name="Рисунок 44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203848" y="0"/>
            <a:ext cx="14257584" cy="1184480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0" y="1547665"/>
            <a:ext cx="68580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/>
              <a:t>ГРАМОТА </a:t>
            </a:r>
            <a:endParaRPr lang="ru-RU" sz="4400" b="1" u="sng" dirty="0" smtClean="0"/>
          </a:p>
          <a:p>
            <a:pPr algn="ctr"/>
            <a:endParaRPr lang="ru-RU" sz="1400" b="1" u="sng" dirty="0" smtClean="0"/>
          </a:p>
          <a:p>
            <a:pPr algn="ctr"/>
            <a:r>
              <a:rPr lang="ru-RU" sz="4400" b="1" u="sng" dirty="0" smtClean="0"/>
              <a:t>ФАМИЛИЯ      ИМЯ</a:t>
            </a:r>
            <a:r>
              <a:rPr lang="ru-RU" sz="4400" u="sng" dirty="0" smtClean="0"/>
              <a:t>    </a:t>
            </a:r>
            <a:r>
              <a:rPr lang="ru-RU" u="sng" dirty="0" smtClean="0"/>
              <a:t>     </a:t>
            </a:r>
            <a:endParaRPr lang="ru-RU" dirty="0" smtClean="0"/>
          </a:p>
          <a:p>
            <a:pPr algn="ctr"/>
            <a:r>
              <a:rPr lang="ru-RU" i="1" u="sng" dirty="0" smtClean="0"/>
              <a:t>(обучающемуся, воспитаннику)</a:t>
            </a:r>
            <a:endParaRPr lang="ru-RU" dirty="0" smtClean="0"/>
          </a:p>
          <a:p>
            <a:pPr algn="ctr"/>
            <a:r>
              <a:rPr lang="ru-RU" i="1" u="sng" dirty="0" smtClean="0"/>
              <a:t>(наименование учреждения)</a:t>
            </a:r>
            <a:endParaRPr lang="ru-RU" dirty="0" smtClean="0"/>
          </a:p>
          <a:p>
            <a:pPr algn="ctr"/>
            <a:r>
              <a:rPr lang="ru-RU" i="1" u="sng" dirty="0" smtClean="0"/>
              <a:t>(руководитель ФИО)</a:t>
            </a:r>
            <a:endParaRPr lang="ru-RU" b="1" dirty="0" smtClean="0"/>
          </a:p>
          <a:p>
            <a:pPr algn="ctr"/>
            <a:r>
              <a:rPr lang="ru-RU" sz="2400" b="1" dirty="0" smtClean="0"/>
              <a:t>за </a:t>
            </a:r>
            <a:r>
              <a:rPr lang="en-US" sz="2400" b="1" dirty="0" smtClean="0"/>
              <a:t>I</a:t>
            </a:r>
            <a:r>
              <a:rPr lang="ru-RU" sz="2400" b="1" dirty="0" smtClean="0"/>
              <a:t> </a:t>
            </a:r>
            <a:r>
              <a:rPr lang="ru-RU" sz="2400" b="1" smtClean="0"/>
              <a:t>место </a:t>
            </a:r>
            <a:endParaRPr lang="ru-RU" sz="2400" b="1" smtClean="0"/>
          </a:p>
          <a:p>
            <a:pPr algn="ctr"/>
            <a:r>
              <a:rPr lang="ru-RU" sz="2400" b="1" smtClean="0"/>
              <a:t>в </a:t>
            </a:r>
            <a:r>
              <a:rPr lang="ru-RU" sz="2400" b="1" dirty="0" smtClean="0"/>
              <a:t>городском природоохранном конкурсе </a:t>
            </a:r>
            <a:endParaRPr lang="ru-RU" sz="2400" dirty="0" smtClean="0"/>
          </a:p>
          <a:p>
            <a:pPr algn="ctr"/>
            <a:r>
              <a:rPr lang="ru-RU" sz="2400" b="1" dirty="0" smtClean="0"/>
              <a:t>«Добрая зима для птиц!»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показавший(</a:t>
            </a:r>
            <a:r>
              <a:rPr lang="ru-RU" sz="2400" dirty="0" err="1" smtClean="0"/>
              <a:t>ая</a:t>
            </a:r>
            <a:r>
              <a:rPr lang="ru-RU" sz="2400" dirty="0" smtClean="0"/>
              <a:t>) мастерство, </a:t>
            </a:r>
          </a:p>
          <a:p>
            <a:pPr algn="ctr"/>
            <a:r>
              <a:rPr lang="ru-RU" sz="2400" dirty="0" err="1" smtClean="0"/>
              <a:t>креативность</a:t>
            </a:r>
            <a:r>
              <a:rPr lang="ru-RU" sz="2400" dirty="0" smtClean="0"/>
              <a:t> и заботу о природе.</a:t>
            </a:r>
          </a:p>
          <a:p>
            <a:pPr algn="ctr"/>
            <a:endParaRPr lang="ru-RU" sz="2400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Директор МБУДО СЮН                             А.Б. Шашкова</a:t>
            </a:r>
          </a:p>
          <a:p>
            <a:pPr algn="ctr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Ноябрь 2024 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2132856" y="395536"/>
            <a:ext cx="4725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БЮДЖЕТНОЕ УЧРЕЖДЕНИЕ ДОПОЛНИТЕЛЬНОГО ОБРАЗОВАНИЯ "СТАНЦИЯ ЮНЫХ НАТУРАЛИСТОВ" АСБЕСТОВСКОГО МУНИЦИПАЛЬНОГО ОКРУГА</a:t>
            </a:r>
          </a:p>
          <a:p>
            <a:endParaRPr lang="ru-RU" dirty="0"/>
          </a:p>
        </p:txBody>
      </p:sp>
      <p:pic>
        <p:nvPicPr>
          <p:cNvPr id="48" name="Рисунок 47" descr="СЮН. 1 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8640" y="179512"/>
            <a:ext cx="2000738" cy="20691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42</Words>
  <Application>Microsoft Office PowerPoint</Application>
  <PresentationFormat>Экран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U4ITEL</dc:creator>
  <cp:lastModifiedBy>U4ITEL</cp:lastModifiedBy>
  <cp:revision>32</cp:revision>
  <dcterms:created xsi:type="dcterms:W3CDTF">2024-10-23T06:15:08Z</dcterms:created>
  <dcterms:modified xsi:type="dcterms:W3CDTF">2024-11-14T04:52:50Z</dcterms:modified>
</cp:coreProperties>
</file>